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6" d="100"/>
          <a:sy n="66" d="100"/>
        </p:scale>
        <p:origin x="687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796369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3270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7552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7927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824270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454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382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4522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7282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2832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93442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0DE1F08-CA59-4BE5-A5B6-53C57538A83D}" type="datetimeFigureOut">
              <a:rPr lang="zh-TW" altLang="en-US" smtClean="0"/>
              <a:t>2022/7/1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93514EC-8ABA-40FE-B0CE-4B7B53F4BE7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1138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B7D31-86D7-DE88-C184-4063776FE7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O</a:t>
            </a:r>
            <a:r>
              <a:rPr lang="en-US" altLang="zh-TW" cap="none" dirty="0"/>
              <a:t>pen</a:t>
            </a:r>
            <a:r>
              <a:rPr lang="en-US" altLang="zh-TW" dirty="0"/>
              <a:t>CV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C3C600-6334-2303-3029-F4618AFBB5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47264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EE1D7C-6D0E-F234-811A-EC0CF8D56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</a:t>
            </a:r>
          </a:p>
        </p:txBody>
      </p:sp>
      <p:pic>
        <p:nvPicPr>
          <p:cNvPr id="4" name="2022-07-01 07-34-04">
            <a:hlinkClick r:id="" action="ppaction://media"/>
            <a:extLst>
              <a:ext uri="{FF2B5EF4-FFF2-40B4-BE49-F238E27FC236}">
                <a16:creationId xmlns:a16="http://schemas.microsoft.com/office/drawing/2014/main" id="{66840984-CDFD-777A-EAE7-3620ED6A236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1732" y="1675108"/>
            <a:ext cx="8060936" cy="4533900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33BDA127-EB34-E718-C309-938865D6EAD4}"/>
              </a:ext>
            </a:extLst>
          </p:cNvPr>
          <p:cNvSpPr txBox="1"/>
          <p:nvPr/>
        </p:nvSpPr>
        <p:spPr>
          <a:xfrm>
            <a:off x="1538515" y="1305776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使用電腦鏡頭完成過濾出特定顏色的遮罩，如影片</a:t>
            </a:r>
          </a:p>
        </p:txBody>
      </p:sp>
    </p:spTree>
    <p:extLst>
      <p:ext uri="{BB962C8B-B14F-4D97-AF65-F5344CB8AC3E}">
        <p14:creationId xmlns:p14="http://schemas.microsoft.com/office/powerpoint/2010/main" val="336685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6390</TotalTime>
  <Words>15</Words>
  <Application>Microsoft Office PowerPoint</Application>
  <PresentationFormat>寬螢幕</PresentationFormat>
  <Paragraphs>3</Paragraphs>
  <Slides>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4" baseType="lpstr">
      <vt:lpstr>Franklin Gothic Book</vt:lpstr>
      <vt:lpstr>裁剪</vt:lpstr>
      <vt:lpstr>OpenCV</vt:lpstr>
      <vt:lpstr>練習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</dc:title>
  <dc:creator>王尚鵬 09050940</dc:creator>
  <cp:lastModifiedBy>王尚鵬 09050940</cp:lastModifiedBy>
  <cp:revision>16</cp:revision>
  <dcterms:created xsi:type="dcterms:W3CDTF">2022-06-13T05:01:20Z</dcterms:created>
  <dcterms:modified xsi:type="dcterms:W3CDTF">2022-07-01T00:56:14Z</dcterms:modified>
</cp:coreProperties>
</file>

<file path=docProps/thumbnail.jpeg>
</file>